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96" r:id="rId3"/>
    <p:sldId id="286" r:id="rId4"/>
    <p:sldId id="259" r:id="rId5"/>
    <p:sldId id="265" r:id="rId6"/>
    <p:sldId id="282" r:id="rId7"/>
    <p:sldId id="270" r:id="rId8"/>
    <p:sldId id="298" r:id="rId9"/>
    <p:sldId id="287" r:id="rId10"/>
    <p:sldId id="288" r:id="rId11"/>
    <p:sldId id="291" r:id="rId12"/>
    <p:sldId id="292" r:id="rId13"/>
    <p:sldId id="294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297" r:id="rId23"/>
    <p:sldId id="281" r:id="rId24"/>
    <p:sldId id="295" r:id="rId25"/>
    <p:sldId id="285" r:id="rId26"/>
    <p:sldId id="277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E0741C-D06E-8B4C-8195-79C233DDB2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B5426-D64C-0243-B263-90B05C6DCF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A2906-D77C-AA4C-8AAB-09B8714FE320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2633C2-74BF-E34B-ADA8-B0B33F94FB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E8391-7B47-6D4D-99CD-0FE353CA7EF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DF0042-7F9D-D34E-99BE-6BCAD25F0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71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CD2A-DD7D-B847-89C4-1110C7BAF6B7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8ADA4-110C-F647-92FF-BD8BA33CD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868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8ADA4-110C-F647-92FF-BD8BA33CDA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104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8ADA4-110C-F647-92FF-BD8BA33CDA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485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8ADA4-110C-F647-92FF-BD8BA33CDA4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44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8ADA4-110C-F647-92FF-BD8BA33CDA4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42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8ADA4-110C-F647-92FF-BD8BA33CDA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82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8ADA4-110C-F647-92FF-BD8BA33CDA4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879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8ADA4-110C-F647-92FF-BD8BA33CDA4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065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8ADA4-110C-F647-92FF-BD8BA33CDA4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37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10F-C1C2-7B44-AE59-0A9D7E433079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741B-F07A-D44F-9D80-913AA26C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58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10F-C1C2-7B44-AE59-0A9D7E433079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741B-F07A-D44F-9D80-913AA26C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41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10F-C1C2-7B44-AE59-0A9D7E433079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741B-F07A-D44F-9D80-913AA26C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30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10F-C1C2-7B44-AE59-0A9D7E433079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741B-F07A-D44F-9D80-913AA26C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326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10F-C1C2-7B44-AE59-0A9D7E433079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741B-F07A-D44F-9D80-913AA26C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63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10F-C1C2-7B44-AE59-0A9D7E433079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741B-F07A-D44F-9D80-913AA26C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01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10F-C1C2-7B44-AE59-0A9D7E433079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741B-F07A-D44F-9D80-913AA26C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46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10F-C1C2-7B44-AE59-0A9D7E433079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741B-F07A-D44F-9D80-913AA26C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79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10F-C1C2-7B44-AE59-0A9D7E433079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741B-F07A-D44F-9D80-913AA26C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42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10F-C1C2-7B44-AE59-0A9D7E433079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741B-F07A-D44F-9D80-913AA26C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702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10F-C1C2-7B44-AE59-0A9D7E433079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741B-F07A-D44F-9D80-913AA26C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645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6F10F-C1C2-7B44-AE59-0A9D7E433079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8741B-F07A-D44F-9D80-913AA26C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4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85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E1657C-518A-FD48-BD29-ADE73272C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86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523BAC-E72D-9B4B-9027-EEF3C7C27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99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5B01EC-9402-444B-B524-3037A16DE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87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106E4F-2085-D74D-B9A2-C5E0F958B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67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258BAB-2A0A-D844-BE74-5BF01612B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97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C3844E-07D3-584E-9788-32CEA6DA8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122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C17917-1995-5441-B3DE-764D72E7A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139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BFFA51-3465-FB46-9579-393EB7F6E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35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E178C1-2420-A941-818D-AEBB26376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02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BA043C-C838-7943-9AFB-48DD4E165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37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B538CB-B510-2046-92C8-CA3A79470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884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A0744F-2EB8-8B4E-A765-B7A6A90E8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720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73C383-A60D-EA42-978C-341996ACA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14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3D73D2-7119-294A-B559-1615A5880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64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8D31B-E80B-644B-BB99-BFB339E68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296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DCD59D-A1BE-904F-A27D-6E280273C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78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CB18EB-1DEC-8A40-93D4-55E291145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222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BDBAF4-37E3-F044-B219-0F67949E7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57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8D9A63-5D5D-C349-BD1B-769FA6CB4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63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415588-C692-134B-B88E-A9767922A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64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2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9577CA-9678-F241-BFD1-5716AE286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64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B29CF7-B82E-8540-A6DA-5C992476F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84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0089BB-CA5C-314D-895C-096BB3605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29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DD13B1-4ADA-114B-B5AB-D31832CB9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5652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2060</TotalTime>
  <Words>8</Words>
  <Application>Microsoft Macintosh PowerPoint</Application>
  <PresentationFormat>On-screen Show (4:3)</PresentationFormat>
  <Paragraphs>8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McLamb Family</dc:creator>
  <cp:lastModifiedBy>James McLamb</cp:lastModifiedBy>
  <cp:revision>16</cp:revision>
  <cp:lastPrinted>2018-11-19T21:39:59Z</cp:lastPrinted>
  <dcterms:created xsi:type="dcterms:W3CDTF">2017-04-28T01:19:03Z</dcterms:created>
  <dcterms:modified xsi:type="dcterms:W3CDTF">2018-11-29T00:31:53Z</dcterms:modified>
</cp:coreProperties>
</file>